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18"/>
  </p:notesMasterIdLst>
  <p:sldIdLst>
    <p:sldId id="256" r:id="rId2"/>
    <p:sldId id="260" r:id="rId3"/>
    <p:sldId id="265" r:id="rId4"/>
    <p:sldId id="266" r:id="rId5"/>
    <p:sldId id="259" r:id="rId6"/>
    <p:sldId id="264" r:id="rId7"/>
    <p:sldId id="267" r:id="rId8"/>
    <p:sldId id="268" r:id="rId9"/>
    <p:sldId id="271" r:id="rId10"/>
    <p:sldId id="263" r:id="rId11"/>
    <p:sldId id="257" r:id="rId12"/>
    <p:sldId id="258" r:id="rId13"/>
    <p:sldId id="261" r:id="rId14"/>
    <p:sldId id="262" r:id="rId15"/>
    <p:sldId id="269" r:id="rId16"/>
    <p:sldId id="270" r:id="rId1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6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52FB32-B34A-45FD-AA31-6D3DE88B2D5D}" type="datetimeFigureOut">
              <a:rPr lang="en-US" smtClean="0"/>
              <a:t>9/29/2009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2141D6-EF9A-4BCC-B6E0-64AE1840B0A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Vertel</a:t>
            </a:r>
            <a:r>
              <a:rPr lang="en-US" dirty="0" smtClean="0"/>
              <a:t> over </a:t>
            </a:r>
            <a:r>
              <a:rPr lang="en-US" dirty="0" err="1" smtClean="0"/>
              <a:t>Logistiek</a:t>
            </a:r>
            <a:r>
              <a:rPr lang="en-US" dirty="0" smtClean="0"/>
              <a:t> project, en over PVF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2141D6-EF9A-4BCC-B6E0-64AE1840B0AE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52E2-3699-425E-841F-92C8070970E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81309-12D5-4F6C-9D12-4F2BED85BF68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6E787-FD88-48DC-BAD0-B312A005B42D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7CE7BF2-D483-470F-9A38-5EEE245B33F6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7FE5-0D8E-4C2B-9CCF-2AB1CCEC13A1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A8C63-292E-491E-9A83-3E8553C5BE4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E4556-3728-44D3-99D9-80975A8C484D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E4710-6F9B-4D42-B621-5BCB14E23E8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45F43-663F-438E-BC95-870FA24C404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8B48-015C-4D3B-9C6A-C641D13E8E21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BFAD-B1A5-4113-8153-DBD267AE378D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705B432-AB7C-4398-91C1-5E7BDF181DC7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86B41F-1915-421D-B1DC-F049E218FE9E}" type="slidenum">
              <a:rPr lang="nl-NL" smtClean="0"/>
              <a:pPr/>
              <a:t>‹#›</a:t>
            </a:fld>
            <a:endParaRPr lang="nl-N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tned.nl/" TargetMode="External"/><Relationship Id="rId2" Type="http://schemas.openxmlformats.org/officeDocument/2006/relationships/hyperlink" Target="mailto:dennis@dotned.nl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Excel Services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/>
              <a:t>Dennis Vroegop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Beperkingen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Niet ondersteund (I)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l-NL"/>
              <a:t>ActiveX Controls</a:t>
            </a:r>
          </a:p>
          <a:p>
            <a:pPr>
              <a:lnSpc>
                <a:spcPct val="90000"/>
              </a:lnSpc>
            </a:pPr>
            <a:r>
              <a:rPr lang="nl-NL"/>
              <a:t>External references (naar andere workbooks)</a:t>
            </a:r>
          </a:p>
          <a:p>
            <a:pPr>
              <a:lnSpc>
                <a:spcPct val="90000"/>
              </a:lnSpc>
            </a:pPr>
            <a:r>
              <a:rPr lang="nl-NL"/>
              <a:t>XML Expansion packs</a:t>
            </a:r>
          </a:p>
          <a:p>
            <a:pPr>
              <a:lnSpc>
                <a:spcPct val="90000"/>
              </a:lnSpc>
            </a:pPr>
            <a:r>
              <a:rPr lang="nl-NL"/>
              <a:t>XML Maps</a:t>
            </a:r>
          </a:p>
          <a:p>
            <a:pPr>
              <a:lnSpc>
                <a:spcPct val="90000"/>
              </a:lnSpc>
            </a:pPr>
            <a:r>
              <a:rPr lang="nl-NL"/>
              <a:t>Data validation</a:t>
            </a:r>
          </a:p>
          <a:p>
            <a:pPr>
              <a:lnSpc>
                <a:spcPct val="90000"/>
              </a:lnSpc>
            </a:pPr>
            <a:r>
              <a:rPr lang="nl-NL"/>
              <a:t>Query tables, SP lists</a:t>
            </a:r>
          </a:p>
          <a:p>
            <a:pPr>
              <a:lnSpc>
                <a:spcPct val="90000"/>
              </a:lnSpc>
            </a:pPr>
            <a:r>
              <a:rPr lang="nl-NL"/>
              <a:t>Workbook met Add-Ins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Niet ondersteund (II)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Embedded pictures / clipart</a:t>
            </a:r>
          </a:p>
          <a:p>
            <a:r>
              <a:rPr lang="nl-NL"/>
              <a:t>Cell en sheet background pictures</a:t>
            </a:r>
          </a:p>
          <a:p>
            <a:r>
              <a:rPr lang="nl-NL"/>
              <a:t>Autoshapes en WordArt</a:t>
            </a:r>
          </a:p>
          <a:p>
            <a:r>
              <a:rPr lang="nl-NL"/>
              <a:t>Ink annotations</a:t>
            </a:r>
          </a:p>
          <a:p>
            <a:r>
              <a:rPr lang="nl-NL"/>
              <a:t>Organization charts / diagrams</a:t>
            </a:r>
          </a:p>
          <a:p>
            <a:r>
              <a:rPr lang="nl-NL"/>
              <a:t>DDE Links</a:t>
            </a:r>
          </a:p>
          <a:p>
            <a:endParaRPr lang="nl-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Niet afgebeeld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Split / frozen panes</a:t>
            </a:r>
          </a:p>
          <a:p>
            <a:r>
              <a:rPr lang="nl-NL"/>
              <a:t>Headers en Footers</a:t>
            </a:r>
          </a:p>
          <a:p>
            <a:r>
              <a:rPr lang="nl-NL"/>
              <a:t>Page Layout view</a:t>
            </a:r>
          </a:p>
          <a:p>
            <a:r>
              <a:rPr lang="nl-NL"/>
              <a:t>Cell Patterns</a:t>
            </a:r>
          </a:p>
          <a:p>
            <a:r>
              <a:rPr lang="nl-NL"/>
              <a:t>Zoom</a:t>
            </a:r>
          </a:p>
          <a:p>
            <a:r>
              <a:rPr lang="nl-NL"/>
              <a:t>Sommige formatting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Beperkt aanwezig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l-NL" sz="2800"/>
              <a:t>Interactieve Pivot Charts</a:t>
            </a:r>
          </a:p>
          <a:p>
            <a:pPr>
              <a:lnSpc>
                <a:spcPct val="90000"/>
              </a:lnSpc>
            </a:pPr>
            <a:r>
              <a:rPr lang="nl-NL" sz="2800"/>
              <a:t>Interactieve Pivot Reports</a:t>
            </a:r>
          </a:p>
          <a:p>
            <a:pPr>
              <a:lnSpc>
                <a:spcPct val="90000"/>
              </a:lnSpc>
            </a:pPr>
            <a:r>
              <a:rPr lang="nl-NL" sz="2800"/>
              <a:t>Go To</a:t>
            </a:r>
          </a:p>
          <a:p>
            <a:pPr>
              <a:lnSpc>
                <a:spcPct val="90000"/>
              </a:lnSpc>
            </a:pPr>
            <a:r>
              <a:rPr lang="nl-NL" sz="2800"/>
              <a:t>Zoom, minimize, maximize</a:t>
            </a:r>
          </a:p>
          <a:p>
            <a:pPr>
              <a:lnSpc>
                <a:spcPct val="90000"/>
              </a:lnSpc>
            </a:pPr>
            <a:r>
              <a:rPr lang="nl-NL" sz="2800"/>
              <a:t>Page Layout</a:t>
            </a:r>
          </a:p>
          <a:p>
            <a:pPr>
              <a:lnSpc>
                <a:spcPct val="90000"/>
              </a:lnSpc>
            </a:pPr>
            <a:r>
              <a:rPr lang="nl-NL" sz="2800"/>
              <a:t>Goal Seek / Scenario Manager</a:t>
            </a:r>
          </a:p>
          <a:p>
            <a:pPr>
              <a:lnSpc>
                <a:spcPct val="90000"/>
              </a:lnSpc>
            </a:pPr>
            <a:r>
              <a:rPr lang="nl-NL" sz="2800"/>
              <a:t>Formules</a:t>
            </a:r>
          </a:p>
          <a:p>
            <a:pPr>
              <a:lnSpc>
                <a:spcPct val="90000"/>
              </a:lnSpc>
            </a:pPr>
            <a:r>
              <a:rPr lang="nl-NL" sz="2800"/>
              <a:t>Calculation mode veranderen</a:t>
            </a:r>
          </a:p>
          <a:p>
            <a:pPr>
              <a:lnSpc>
                <a:spcPct val="90000"/>
              </a:lnSpc>
            </a:pPr>
            <a:r>
              <a:rPr lang="nl-NL" sz="2800"/>
              <a:t>Watch Window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Samenvatting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Excel is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goede</a:t>
            </a:r>
            <a:r>
              <a:rPr lang="en-US" dirty="0" smtClean="0"/>
              <a:t> </a:t>
            </a:r>
            <a:r>
              <a:rPr lang="en-US" dirty="0" err="1" smtClean="0"/>
              <a:t>rekentool</a:t>
            </a:r>
            <a:endParaRPr lang="en-US" dirty="0" smtClean="0"/>
          </a:p>
          <a:p>
            <a:r>
              <a:rPr lang="en-US" dirty="0" smtClean="0"/>
              <a:t>“One version of the truth”</a:t>
            </a:r>
          </a:p>
          <a:p>
            <a:r>
              <a:rPr lang="en-US" dirty="0" err="1" smtClean="0"/>
              <a:t>Scheiding</a:t>
            </a:r>
            <a:r>
              <a:rPr lang="en-US" dirty="0" smtClean="0"/>
              <a:t> </a:t>
            </a:r>
            <a:r>
              <a:rPr lang="en-US" dirty="0" err="1" smtClean="0"/>
              <a:t>tussen</a:t>
            </a:r>
            <a:r>
              <a:rPr lang="en-US" dirty="0" smtClean="0"/>
              <a:t> </a:t>
            </a:r>
            <a:r>
              <a:rPr lang="en-US" dirty="0" err="1" smtClean="0"/>
              <a:t>domein</a:t>
            </a:r>
            <a:r>
              <a:rPr lang="en-US" dirty="0" smtClean="0"/>
              <a:t> </a:t>
            </a:r>
            <a:r>
              <a:rPr lang="en-US" dirty="0" err="1" smtClean="0"/>
              <a:t>kennis</a:t>
            </a:r>
            <a:r>
              <a:rPr lang="en-US" dirty="0" smtClean="0"/>
              <a:t> en </a:t>
            </a:r>
            <a:r>
              <a:rPr lang="en-US" dirty="0" err="1" smtClean="0"/>
              <a:t>technische</a:t>
            </a:r>
            <a:r>
              <a:rPr lang="en-US" dirty="0" smtClean="0"/>
              <a:t> </a:t>
            </a:r>
            <a:r>
              <a:rPr lang="en-US" dirty="0" err="1" smtClean="0"/>
              <a:t>kennis</a:t>
            </a:r>
            <a:endParaRPr lang="en-US" dirty="0" smtClean="0"/>
          </a:p>
          <a:p>
            <a:r>
              <a:rPr lang="en-US" dirty="0" err="1" smtClean="0"/>
              <a:t>Probeer</a:t>
            </a:r>
            <a:r>
              <a:rPr lang="en-US" dirty="0" smtClean="0"/>
              <a:t> het </a:t>
            </a:r>
            <a:r>
              <a:rPr lang="en-US" dirty="0" err="1" smtClean="0"/>
              <a:t>eens</a:t>
            </a:r>
            <a:r>
              <a:rPr lang="en-US" dirty="0" smtClean="0"/>
              <a:t>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Dank voor de aandacht!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dennis@dotned.nl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http://www.dotned.nl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Over mij…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Dennis Vroegop</a:t>
            </a:r>
          </a:p>
          <a:p>
            <a:r>
              <a:rPr lang="nl-NL"/>
              <a:t>Software Architect Detrio</a:t>
            </a:r>
          </a:p>
          <a:p>
            <a:r>
              <a:rPr lang="nl-NL"/>
              <a:t>Microsoft C# MVP</a:t>
            </a:r>
          </a:p>
          <a:p>
            <a:r>
              <a:rPr lang="nl-NL"/>
              <a:t>Voorzitter dotNed, </a:t>
            </a:r>
            <a:r>
              <a:rPr lang="nl-NL" i="1"/>
              <a:t>de</a:t>
            </a:r>
            <a:r>
              <a:rPr lang="nl-NL"/>
              <a:t> grootste nederlandse .net gebruikersgroep</a:t>
            </a:r>
          </a:p>
        </p:txBody>
      </p:sp>
      <p:pic>
        <p:nvPicPr>
          <p:cNvPr id="7174" name="Picture 6" descr="MVP_FullColor_ForScr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4500570"/>
            <a:ext cx="1012825" cy="158908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verhaaltje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Excel Services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Overzicht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Architectural Overvi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14290"/>
            <a:ext cx="7572428" cy="64678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Demo!</a:t>
            </a:r>
            <a:endParaRPr lang="nl-NL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Development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ben</a:t>
            </a:r>
            <a:r>
              <a:rPr lang="en-US" dirty="0" smtClean="0"/>
              <a:t> </a:t>
            </a:r>
            <a:r>
              <a:rPr lang="en-US" dirty="0" err="1" smtClean="0"/>
              <a:t>immers</a:t>
            </a:r>
            <a:r>
              <a:rPr lang="en-US" dirty="0" smtClean="0"/>
              <a:t> C# MVP, </a:t>
            </a:r>
            <a:r>
              <a:rPr lang="en-US" dirty="0" err="1" smtClean="0"/>
              <a:t>dus</a:t>
            </a:r>
            <a:r>
              <a:rPr lang="en-US" dirty="0" smtClean="0"/>
              <a:t> C# </a:t>
            </a:r>
            <a:r>
              <a:rPr lang="en-US" dirty="0" err="1" smtClean="0"/>
              <a:t>hoort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…. </a:t>
            </a:r>
            <a:r>
              <a:rPr lang="en-US" dirty="0" smtClean="0">
                <a:sym typeface="Wingdings" pitchFamily="2" charset="2"/>
              </a:rPr>
              <a:t> 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http[s]://[server]/_vti_bin/ExcelService.asmx</a:t>
            </a:r>
          </a:p>
          <a:p>
            <a:r>
              <a:rPr lang="en-US" dirty="0" err="1" smtClean="0"/>
              <a:t>Definieer</a:t>
            </a:r>
            <a:r>
              <a:rPr lang="en-US" dirty="0" smtClean="0"/>
              <a:t> Status[] </a:t>
            </a:r>
            <a:r>
              <a:rPr lang="en-US" dirty="0" err="1" smtClean="0"/>
              <a:t>outStatus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Gebruik</a:t>
            </a:r>
            <a:r>
              <a:rPr lang="en-US" dirty="0" smtClean="0"/>
              <a:t> de </a:t>
            </a:r>
            <a:r>
              <a:rPr lang="en-US" dirty="0" err="1" smtClean="0"/>
              <a:t>SessionId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communicatie</a:t>
            </a:r>
            <a:endParaRPr lang="en-US" dirty="0" smtClean="0"/>
          </a:p>
          <a:p>
            <a:r>
              <a:rPr lang="en-US" dirty="0" err="1" smtClean="0"/>
              <a:t>Vergeet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de workbook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sluiten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Demo!</a:t>
            </a:r>
            <a:endParaRPr lang="nl-NL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1353</TotalTime>
  <Words>216</Words>
  <Application>Microsoft Office PowerPoint</Application>
  <PresentationFormat>On-screen Show (4:3)</PresentationFormat>
  <Paragraphs>62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Excel Services</vt:lpstr>
      <vt:lpstr>Over mij…</vt:lpstr>
      <vt:lpstr>Een verhaaltje</vt:lpstr>
      <vt:lpstr>Excel Services</vt:lpstr>
      <vt:lpstr>Slide 5</vt:lpstr>
      <vt:lpstr>Demo!</vt:lpstr>
      <vt:lpstr>Development</vt:lpstr>
      <vt:lpstr>Development</vt:lpstr>
      <vt:lpstr>Demo!</vt:lpstr>
      <vt:lpstr>Beperkingen</vt:lpstr>
      <vt:lpstr>Niet ondersteund (I)</vt:lpstr>
      <vt:lpstr>Niet ondersteund (II)</vt:lpstr>
      <vt:lpstr>Niet afgebeeld</vt:lpstr>
      <vt:lpstr>Beperkt aanwezig</vt:lpstr>
      <vt:lpstr>Samenvatting</vt:lpstr>
      <vt:lpstr>Dank voor de aandacht!</vt:lpstr>
    </vt:vector>
  </TitlesOfParts>
  <Company>Dr. Bernard Verbeeten Instituut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Services</dc:title>
  <dc:creator>Dennis Vroegop</dc:creator>
  <cp:lastModifiedBy>Dennis Vroegop</cp:lastModifiedBy>
  <cp:revision>25</cp:revision>
  <dcterms:created xsi:type="dcterms:W3CDTF">2009-09-29T06:24:36Z</dcterms:created>
  <dcterms:modified xsi:type="dcterms:W3CDTF">2009-09-30T06:17:02Z</dcterms:modified>
</cp:coreProperties>
</file>